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Relaxation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The Spleen functions best in a state of ease.</a:t>
            </a:r>
          </a:p>
          <a:p/>
          <a:p>
            <a:r>
              <a:t>• Eat without distraction</a:t>
            </a:r>
          </a:p>
          <a:p>
            <a:r>
              <a:t>• Take a breath before meals</a:t>
            </a:r>
          </a:p>
          <a:p>
            <a:r>
              <a:t>• Sit upright and relaxed</a:t>
            </a:r>
          </a:p>
          <a:p>
            <a:r>
              <a:t>• Presence supports digestion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Chewing Well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“The stomach has no teeth.”</a:t>
            </a:r>
          </a:p>
          <a:p/>
          <a:p>
            <a:r>
              <a:t>• Digestion begins in the mouth</a:t>
            </a:r>
          </a:p>
          <a:p>
            <a:r>
              <a:t>• Chew thoroughly</a:t>
            </a:r>
          </a:p>
          <a:p>
            <a:r>
              <a:t>• Reduces strain on digestion</a:t>
            </a:r>
          </a:p>
          <a:p>
            <a:r>
              <a:t>• Supports Digestive Fire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Not Flooding the Spleen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Excess fluid weakens digestion</a:t>
            </a:r>
          </a:p>
          <a:p>
            <a:r>
              <a:t>• Small warm drinks are helpful</a:t>
            </a:r>
          </a:p>
          <a:p>
            <a:r>
              <a:t>• Avoid large volumes during meals</a:t>
            </a:r>
          </a:p>
          <a:p>
            <a:r>
              <a:t>• Drink more between meals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Not Chilling the Spleen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Digestion requires warmth</a:t>
            </a:r>
          </a:p>
          <a:p>
            <a:r>
              <a:t>• Excess cold/raw food weakens Spleen</a:t>
            </a:r>
          </a:p>
          <a:p>
            <a:r>
              <a:t>• Can lead to Dampness, fatigue</a:t>
            </a:r>
          </a:p>
          <a:p>
            <a:r>
              <a:t>• Prefer warm, cooked foods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Life-Force (Qi) in 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Fresh, local, organic = higher Qi</a:t>
            </a:r>
          </a:p>
          <a:p>
            <a:r>
              <a:t>• Processed food = reduced vitality</a:t>
            </a:r>
          </a:p>
          <a:p>
            <a:r>
              <a:t>• Microwave cooking weakens Qi</a:t>
            </a:r>
          </a:p>
          <a:p>
            <a:r>
              <a:t>• Chemical preservation depletes life-force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Craving vs True Need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Cravings are not always true needs</a:t>
            </a:r>
          </a:p>
          <a:p>
            <a:r>
              <a:t>• May reflect habits or emotions</a:t>
            </a:r>
          </a:p>
          <a:p>
            <a:r>
              <a:t>• Develop awareness without judgement</a:t>
            </a:r>
          </a:p>
          <a:p>
            <a:r>
              <a:t>• Learn to trust deeper signals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